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7"/>
    <p:restoredTop sz="91236"/>
  </p:normalViewPr>
  <p:slideViewPr>
    <p:cSldViewPr snapToGrid="0" snapToObjects="1">
      <p:cViewPr>
        <p:scale>
          <a:sx n="140" d="100"/>
          <a:sy n="140" d="100"/>
        </p:scale>
        <p:origin x="16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6T11:55:32.5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83,'32'-16,"-2"5,2 7,11-1,-6 4,15-3,-17 4,-1 0,-2 0,-11 0,-1 0,1 0,0 0,10 0,-7 0,8 0,-12 0,1 0,11 0,2 0,1 0,-4 0,1 0,3 0,-1 0,-2 0,-11 0,-5 0,-1 0,-5 4,0-3,1 4,4-5,1 0,0 0,3 0,-3 0,0 0,4 0,-4 0,0 0,-1 0,-5 0,1 0,-1 0,0 0,5 0,1 0,0 0,4 0,-4 0,5 0,-1 0,1 0,0 0,-1 0,1 0,11-7,-9 1,20-2,-8 3,-1 1,-2 3,-11-4,10-2,-7 6,7-6,-10 7,0 0,-1 0,1 0,0 0,0 0,-5 0,-1 0,-5 0,5 0,-4 0,9 0,-4 0,5 0,-1 0,-4 0,4 0,-9 0,4 0,-4 0,-1 0,5 0,-4 0,4 0,-4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50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24575,'15'0'0,"13"-7"0,6 5 0,34-15 0,6 14 0,22-18 0,-22 18 0,-6-8 0,-33 7 0,-3 3 0,-16-4 0,-6 5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51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 24575,'11'0'0,"15"0"0,26 0 0,22 0 0,-16 0 0,3 0-463,-10 0 1,0 0 462,8 1 0,1-2 0,0-5 0,-1-1-431,3 6 1,1-1 430,0-4 0,-1-1 0,34 0 0,-39 5 0,-25-4 0,-11 6 0,-1 0 659,-4 0-659,-1 0 1127,-4 0-1127,-1 0 0,5 0 0,-4 0 0,4 0 0,-4 0 0,-1 0 0,0 0 0,1 0 0,4 0 0,1 0 0,0 0 0,-1 0 0,-5 0 0,0 0 0,1 0 0,-1 4 0,0-3 0,1 4 0,-1-5 0,0 0 0,1 0 0,-6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52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24575,'10'0'0,"1"0"0,-1 0 0,0 0 0,1 0 0,-1 0 0,0 0 0,5 0 0,1 0 0,5 0 0,0 0 0,-1 0 0,-4-5 0,-1 4 0,-4-3 0,-1 4 0,0 0 0,1 0 0,-1 0 0,0 0 0,1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6T11:55:34.6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10,'38'-5,"7"0,-10 5,10 0,23 0,-16 0,38 0,-16 0,23 0,-1 0,-22 0,-6 0,-22 0,-1 0,1 0,-1 0,-10 0,8 0,-9 0,12 0,-1 0,-10 0,8 0,-9 0,12 7,-1-5,1 4,-1-6,1 7,0-5,-1 4,-10-6,7 0,-7 0,10 0,1 0,-11 0,-4 0,1 0,3 0,-1 0,9 7,-9-5,1 5,8-7,-9 0,12 0,-1 0,1 0,-12 0,9 0,-8 0,10 0,1 0,-1 0,1 0,0 0,-1 0,-10 0,7 0,-7 0,11 0,-1 0,1-7,-1 5,1-5,-1 7,-10 0,8 0,-20 0,9 0,-11 0,-1 0,1 0,0 0,-1 0,1 0,0 0,-1 0,-4 0,4 0,-4 0,5 0,-1 0,1 0,0 0,-1 0,1 0,0 0,-1 0,1 0,-5 0,4 0,-9 0,4 0,-5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6T11:55:37.1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1 115,'32'-10,"-2"4,2-5,2 9,34-5,6-4,23 9,-39-10,3 0,1 10,0 1,0-11,1 0,9 10,-2 1,-19-4,0-1,8 6,1 0,36 0,1 0,-1 0,1 0,-24 0,-4 0,-1 0,-17 0,17 0,-22 0,-1 0,23 0,-16 7,16-5,-23 5,1-7,0 0,-1 0,-10 0,7 0,-18 0,8 0,-12 0,-4 0,4 0,-9 0,4 4,0-3,1 4,0-5,-1 0,0 0,-3 0,7 0,-3 0,5 0,0 0,10 0,-7 0,8 0,-12 0,1 0,0 0,-1 0,1 0,11 0,-9 0,9 0,0 0,2 0,1 0,7 0,-7 0,-1 0,-2 5,0-4,-9 3,20 3,-8-5,10 5,23 3,6-7,0 14,-6-15,-22 5,-1 0,1-6,-11 6,-4-2,-10-4,0 3,-1-4,1 0,0 0,-1 0,-4 0,4 0,-4 0,5 0,-1 0,10 0,-11 0,9 0,-16 0,3 0,-5 0,0 0,1 0,-1 0,0 0,1 0,4 0,1-4,0 3,3-4,-7 0,3 4,-5-3,0 4,1 0,-1 0,0 0,1 0,-1 0,0 0,1 0,-1 0,0 0,1 0,-1 0,0 0,5 0,-3 0,3 0,-5 0,0 0,1 0,4 0,-4 0,4 0,-4 0,-1 0,0 0,1 0,-1 0,0 0,1 0,-1 4,0-3,1 4,-1-5,0 0,1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6T11:55:58.8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44,'32'6,"9"-2,16-4,40 0,-36 0,3 0,8 0,3 0,8 0,4 0,10 0,4 0,-27 0,2 0,0 0,0 0,0 0,-1 0,26 0,-4 0,-21 0,-5 0,-10 0,-3 0,39 11,-1-8,-22 7,17-10,-40 0,40 0,5 0,-45 0,0 0,46 7,-29-5,-34 5,-2-7,-11 0,10 6,-7-4,8 5,-1-7,-7 0,19 0,-20 0,20 0,-20 0,9 0,-11 0,-5 0,3 0,-3 0,5-5,0 4,-1-4,1 5,-5 0,-1 0,-5 0,1 0,4 0,-4 0,4 0,-5 0,5 0,-3-4,7 3,-7-4,7 5,-7 0,3 0,-5 0,5 0,1 0,0 0,4 0,-9 0,9-4,-4 2,0-2,3 4,-2 0,-1 0,3 0,-7 0,3 0,-1 0,3 0,-1 0,3 0,-3 0,5 0,0 0,-1 0,1 0,0 0,-5 0,3-5,-7 4,7-4,-7 5,7 0,-7 0,7 0,-3 0,5 0,0 0,-1 0,1 0,0 0,-1 0,1 0,-5 0,4 0,-4 0,0 0,3 0,-3 0,5 0,11-6,-9 4,9-5,-11 7,-1 0,-4 0,4 0,-9 0,9 0,-4 0,0 0,4 0,-4 0,0 0,3 0,-3 0,5 0,11 0,2 0,12 0,-12 0,-2 0,-11 0,11 0,-9 0,20 0,-9 0,12 0,-1 0,-10 0,8 0,-9 0,1 0,-3 0,-12 0,-4 0,-1 0,-4 0,-1 0,5 0,-4 0,4 0,-4 0,-1 0,0 0,1 0,-1 0,0 0,1 0,-1 0,5 0,-4 0,4 0,0 0,-3 0,3 0,0 0,-4 0,4 0,-5 0,1 0,-1 0,0 0,5 0,-3 0,3-4,0 3,-4-4,4 5,-5 0,5 0,-3 0,3-5,0 4,-4-3,4 4,-5 0,1-5,-1 4,0-4,1 5,-1-4,0 3,1-4,-1 5,0 0,1 0,-1-5,0 4,1-3,-1 4,0 0,1 0,-1 0,0 0,1 0,-1 0,0 0,1 0,-1 0,5 0,-3 0,2 0,-3 0,-1 0,0 0,1 0,-1 0,0 0,1 0,-1 0,0 0,1 0,-1 0,0 0,1 0,-1 0,0 0,1 0,-1 0,0 0,1 4,-1-3,0 4,1-5,-1 0,1 5,-1-4,0 3,1-4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38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24575,'0'11'0,"0"3"0,0 3 0,0 3 0,0 1 0,0 0 0,0-1 0,0 1 0,0 0 0,0-1 0,0 1 0,0 0 0,0-1 0,0-4 0,0 4 0,0-4 0,0 5 0,0-5 0,0 3 0,0-7 0,0 3 0,0-5 0,0 5 0,0-4 0,0 4 0,4-4 0,-3 4 0,4-4 0,-5 4 0,0 0 0,0-4 0,0 9 0,0-9 0,0 4 0,0 0 0,0-3 0,0 7 0,0-7 0,0 7 0,0-3 0,0 5 0,0 0 0,0-1 0,0-3 0,0 2 0,0-3 0,0 0 0,0 4 0,0-4 0,0 4 0,0 1 0,0 0 0,0-5 0,0 3 0,0-2 0,0 3 0,0 1 0,0-5 0,0-1 0,0-5 0,0 5 0,0-3 0,0 7 0,0-3 0,0 5 0,0 11 0,0-9 0,0 9 0,0-12 0,0 1 0,0 0 0,5 0 0,-4-1 0,3 1 0,-4 0 0,0-1 0,7 12 0,-5-9 0,4 9 0,-6-11 0,0-5 0,0 3 0,0-3 0,5 5 0,-4 0 0,4-1 0,-5 1 0,0 0 0,0-5 0,0 3 0,0-7 0,0 7 0,0-7 0,0 7 0,0-2 0,0-1 0,0 3 0,0-3 0,0 5 0,0 0 0,0 10 0,0 4 0,0-1 0,4-2 0,-2-11 0,2-1 0,-4 1 0,5 0 0,-4-1 0,4 1 0,-5 0 0,0-1 0,0 12 0,4-8 0,-3 18 0,4-18 0,-5 8 0,0-12 0,4 1 0,-2 0 0,2 10 0,-4-7 0,0 8 0,5-12 0,-4 1 0,4 0 0,-5-1 0,0 1 0,0 0 0,0-1 0,0 1 0,0 0 0,0-1 0,0 1 0,0 0 0,0-1 0,0 1 0,0 0 0,0-1 0,0-4 0,0 4 0,0-9 0,0 4 0,0 0 0,-5 1 0,4 5 0,-4 0 0,1-1 0,2-4 0,-7 4 0,8-9 0,-3 4 0,-1-4 0,4 4 0,-4-4 0,5 9 0,0-9 0,-4 4 0,2-5 0,-2 5 0,-1-3 0,4 7 0,-4-7 0,5 3 0,0-5 0,-4 0 0,-2 1 0,-4-5 0,-1-2 0,1-8 0,0-2 0,-1-5 0,1 1 0,0 0 0,-1-1 0,1-3 0,0 2 0,4-3 0,-3 5 0,8-1 0,-4 1 0,10 4 0,0 6 0,6 1 0,-5 9 0,3-5 0,-4 6 0,6-1 0,-1 0 0,0 5 0,1-3 0,-1 7 0,0-7 0,1 3 0,-1-5 0,0 0 0,-4 1 0,-1-1 0,-1-4 0,-2 3 0,7-8 0,-3 4 0,4-5 0,0-5 0,5-1 0,-3-4 0,3 0 0,-5-1 0,0 1 0,1 4 0,-1 2 0,-4-1 0,3 4 0,-8-8 0,8 8 0,-8-8 0,8 7 0,-7-7 0,7 3 0,-3-8 0,-1 7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4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24575,'11'0'0,"-1"5"0,1-4 0,3 4 0,3-5 0,14 0 0,-7 0 0,19 0 0,-9 0 0,12 0 0,-1 0 0,1 0 0,-1 0 0,1 0 0,-1 0 0,1 0 0,22 0 0,-28 0 0,26 0 0,-32 0 0,1 0 0,8 0 0,-20 0 0,9 0 0,0 0 0,2 0 0,1 0 0,-4 0 0,1 0 0,-9 0 0,20 0 0,-19 0 0,7 4 0,-10-2 0,11 2 0,-9-4 0,9 0 0,-11 5 0,-1-4 0,12 3 0,-8-4 0,18 0 0,-7 0 0,-1 0 0,9 0 0,-8 0 0,10 7 0,-10-5 0,-4 5 0,-10-7 0,0 4 0,0-3 0,-1 4 0,1-5 0,0 0 0,10 0 0,-7 0 0,7 0 0,1 0 0,-8 0 0,18 0 0,-18 0 0,19 0 0,-20 0 0,9 0 0,-11 0 0,-5 0 0,-1 0 0,-5 0 0,0 0 0,1 0 0,-1 0 0,0 0 0,1 0 0,-1 0 0,5 0 0,1 0 0,5 0 0,-1 0 0,-4 0 0,4 0 0,-4 5 0,5-4 0,-1 3 0,1-4 0,0 0 0,-1 0 0,1 0 0,0 0 0,-1 0 0,1 0 0,0 0 0,-1 0 0,1-4 0,0 3 0,-1-4 0,1 5 0,0 0 0,-5 0 0,3 0 0,-3 0 0,5 0 0,0 0 0,-1 0 0,1 0 0,0 0 0,-1 0 0,1 0 0,0 0 0,-1 0 0,1 0 0,-5 0 0,4-5 0,-9 4 0,4-3 0,-5 4 0,1 0 0,-1 0 0,0 0 0,5 0 0,-3 0 0,7 0 0,-7 0 0,7 0 0,-7 0 0,7 0 0,-7 0 0,3 0 0,0 0 0,-4 0 0,4 0 0,-4 0 0,-1 0 0,0 0 0,-4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42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24575,'4'10'0,"2"5"0,4-4 0,1 4 0,-1 0 0,0 1 0,1 0 0,-1 4 0,0-9 0,-4 4 0,3-4 0,-3-1 0,4 0 0,-4 1 0,3-6 0,-8 5 0,9-9 0,-9 8 0,8-8 0,-3 4 0,-1-1 0,0 2 0,-10 0 0,4 3 0,-8-3 0,3 4 0,-4 0 0,4 1 0,-3-1 0,3 0 0,-4 1 0,0-1 0,-1 0 0,1 1 0,4-1 0,-3-4 0,3 3 0,0-8 0,2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47.1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24575,'11'0'0,"-1"0"0,0 0 0,1 0 0,3 0 0,3 0 0,3 0 0,1 0 0,11 0 0,-9 0 0,9 0 0,-12 0 0,-3 0 0,-3 0 0,-3 0 0,-1 0 0,0 0 0,5 0 0,2 0 0,-1 0 0,-1 5 0,-5-4 0,0 3 0,5-4 0,-3 0 0,3 0 0,-1 0 0,3 0 0,3 5 0,-4-4 0,-1 4 0,-4-5 0,-1 0 0,0 0 0,1 0 0,-1 0 0,0 0 0,1 0 0,-1 0 0,0 0 0,1 0 0,-1 0 0,0 0 0,1 0 0,-1 0 0,0 0 0,1 0 0,-1 0 0,0 0 0,1 0 0,-1 0 0,0 0 0,1 0 0,-1 0 0,0 0 0,1 0 0,-1 0 0,0 0 0,1 0 0,-1 0 0,0 0 0,1 0 0,-1 0 0,0 0 0,1 0 0,-1-5 0,0 4 0,1-4 0,-1 5 0,0 0 0,1 0 0,-1 0 0,0 0 0,1 0 0,-1 0 0,0 0 0,1 0 0,-1 0 0,0 0 0,1 0 0,-1 0 0,0 0 0,1 0 0,-1 0 0,0 0 0,1 0 0,-1 0 0,0 0 0,1 0 0,-1 0 0,0 0 0,1 5 0,-1-4 0,0 4 0,1-5 0,-1 0 0,0 0 0,1 0 0,-1 0 0,0 0 0,1 0 0,-1 0 0,0 0 0,1 0 0,-1 0 0,0 0 0,1 0 0,-1 0 0,0 0 0,1 0 0,-1 0 0,5 0 0,1 0 0,0 0 0,-1 0 0,-4 0 0,-1 0 0,0 0 0,1 0 0,-1 0 0,0 0 0,1 0 0,-1 0 0,0 0 0,1 0 0,-1 0 0,0 0 0,1 0 0,-1 0 0,0 4 0,1-3 0,-1 4 0,0-5 0,1 0 0,-1 0 0,0 0 0,5 0 0,1 0 0,5 0 0,0 0 0,-1 5 0,-4-4 0,4 3 0,-9-4 0,4 0 0,-4 0 0,-1 0 0,0 0 0,1 0 0,4 0 0,-4 0 0,9 0 0,-4 0 0,4 0 0,1 0 0,0 0 0,-1 0 0,1 0 0,0 0 0,-1 0 0,1 0 0,0 0 0,-1 0 0,1 0 0,0 0 0,-1-4 0,1 3 0,-5-4 0,4 5 0,-9 0 0,4 0 0,0 0 0,-3 0 0,2 0 0,-3 0 0,4 0 0,-4 0 0,4 0 0,0 0 0,1 0 0,0 0 0,-1 0 0,-5 0 0,1 0 0,-1 0 0,0 0 0,1 0 0,-1 0 0,0 0 0,1 0 0,-1 0 0,5 0 0,-3 0 0,7 0 0,-7 0 0,3 0 0,-1 0 0,-2 0 0,3 0 0,-5 0 0,1 0 0,3 0 0,3 0 0,3 0 0,-4 0 0,4 0 0,-4 0 0,0 0 0,4 0 0,-4 0 0,4 0 0,-4 0 0,4 0 0,-9 0 0,4 0 0,-4 0 0,-1 0 0,0 0 0,1 0 0,-1 0 0,0 0 0,5 0 0,1 0 0,0 0 0,4 0 0,-4 0 0,5 0 0,-5 0 0,3 0 0,-7 0 0,3 0 0,0 0 0,-4 0 0,4 0 0,0 0 0,-4 0 0,4 0 0,-4 0 0,-1 0 0,0 5 0,1-4 0,-1 3 0,0-4 0,1 0 0,-1 0 0,0 0 0,1 0 0,-1 0 0,0 0 0,1 0 0,-1 0 0,-4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11:57:49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1 124 24575,'10'-6'0,"0"1"0,1 5 0,-1 0 0,0-4 0,1 3 0,4-4 0,1 0 0,4 4 0,-3-3 0,-3 4 0,1 0 0,-3 0 0,7 0 0,-7 0 0,7 0 0,-3 0 0,1 0 0,2 0 0,-7 0 0,7 0 0,-3 0 0,0 0 0,-1 0 0,-4 0 0,3 0 0,-2 0 0,7 0 0,-2 0 0,3 0 0,1 0 0,0 0 0,-1 0 0,1 0 0,-5 0 0,3 0 0,-2 0 0,-1 0 0,3 0 0,-3 0 0,5 0 0,11 0 0,2 0 0,1 0 0,-4 0 0,-10 0 0,11 0 0,-9 0 0,20 0 0,-19 0 0,18 6 0,-18-4 0,19 12 0,-20-13 0,4 6 0,-12-7 0,0 0 0,-3 0 0,2 0 0,-3 0 0,-1 0 0,0 0 0,1 0 0,-1 0 0,0 0 0,1 0 0,-1 0 0,0 0 0,1 0 0,-1 0 0,0 0 0,1 0 0,4 0 0,-4 0 0,4 0 0,-5 0 0,1 0 0,4 0 0,-4 0 0,4 0 0,0 0 0,1 0 0,0 0 0,4 0 0,-9 0 0,9 0 0,-9 0 0,4 0 0,0 0 0,1 0 0,0 0 0,4 0 0,-4 0 0,5-5 0,10 4 0,-7-3 0,19-3 0,-20 5 0,9-5 0,-1 1 0,-7-1 0,19-7 0,-20 7 0,20-6 0,-20 11 0,9-4 0,-11 6 0,0 0 0,-5-5 0,-1 4 0,-5-4 0,0 5 0,1-4 0,-1 2 0,0-2 0,1 4 0,-1-5 0,0 4 0,1-3 0,-1 4 0,0 0 0,1 0 0,3-5 0,-2 4 0,3-4 0,-5 5 0,1 0 0,-1 0 0,0 0 0,1 0 0,-1 0 0,0 0 0,5 0 0,-3 0 0,3 0 0,-5 0 0,0 0 0,1 0 0,-6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EAD52-75FB-7140-85F2-B343E705F587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93A49-EBE5-3B48-8DDF-80C3AFFD320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55544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7CFA-5BA5-D147-9962-72882D9C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A320D-8FAB-CF4A-9269-77A245E8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5992A-23A4-7F44-B339-039DFAF7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AEFBD-CA78-C840-A3B8-CEC650D9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CBAB1-65C3-5A41-89A6-54AAA13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9553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C2599-9C34-8B40-8466-CED95481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045D7-B5E6-6C4B-B083-BAF112002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45541-0201-FC4F-BE31-A4DDECA9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993EB-A05F-3B42-95B6-57E8D2E7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EC8F5-9076-9F48-8B1D-2D4855F3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78114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ED4932-6F28-3043-8696-351BE2144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F254-9425-B042-BA53-C05F4D51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2AFA8-EEBE-1142-81D5-3144A47D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B6AB-B5B3-3E44-BC9D-7B2D54C4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79841-A60B-9D4C-9D73-D52211C0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8370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21D40-68F7-4547-81B8-67B0E966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44991-BF64-F040-B776-88C442967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E95D8-25BD-DF48-B929-A4BFC671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D56AA-572F-B14E-AC03-7FFDD62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7B5D4-1AD1-014C-905C-3A6DDA87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97414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23AC-5D2E-2F44-A860-8DE27236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7DD06-B23F-C642-813B-0D0CF1F4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ED015-9279-9D45-BC3C-0F38894A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6D8A2-F9C7-A540-AF6C-8362E88B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149EE-ED21-A148-8E1F-F2121B8F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1486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A0EEE-A4A9-8349-9FD4-68FB1BFF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76835-2E71-C644-8DB6-76AE2D12E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48FEC-1B1C-EF43-8ED0-A918D34B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304F9-D3BE-5E45-9DE2-4EC2689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661229-B189-274E-86E1-999EB9EF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AB3C8-303B-AC4B-8D12-64250C41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67219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61B1-2714-5A49-9A72-00B498B9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5796C-D606-9D4B-AC37-6149DAB6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4237E-E785-404D-9953-F2F1B9323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DBFF7F-7954-1141-95E3-FBA77AE10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77208A-5930-6F4D-B6C9-B901AED8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92C561-6478-584F-A41C-AD167B86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587EA0-DED4-DB49-B882-CD82D5C1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41D025-9EE4-334B-87B4-A4D702AD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665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C1495-5A82-5144-B390-C0FB921A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CB0E66-EEA8-514F-BBB9-8A126EB7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FA5470-9AFB-BE43-B2EE-1F8F138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01C7A-A840-B943-B754-5D58F8BC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22405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9AB6E-8864-3343-A714-7050A3DF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DAAB72-82A4-F44A-B3A8-D44FE140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F7826B-A29F-724F-A770-5C11511E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64916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9FE55-3E5B-F84A-A498-A21E39F4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15302-C54D-E64C-9BDE-EB2BD3FA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0DFD2-89C4-3C4D-A0FF-D7AF733D1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BA8CF-7CDE-0249-8B64-5BF7E6A4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ECEB-9304-DC4F-88A1-9473755A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E01E4-9CE2-B64A-AE0C-8F669946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1272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A349A-3C03-7643-BC31-2BDA0775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C5551-1B02-514E-967B-05C232DBA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38E9FB-3F13-2C4D-828D-0CAA6AD09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03DA8-0813-1B4F-A765-636FEDF9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8D362-8286-AA4E-9CA4-1D69CC13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24F94-219E-1942-9774-2D815288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56222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97DF70-83FA-E443-9CF4-C6E93FDF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300E1-D114-F744-A6CA-A8700A32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1B6C4-A2B0-EC43-A79E-6C612D9AD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2191-21B5-444B-8F34-B03D147DB134}" type="datetimeFigureOut">
              <a:rPr lang="en-US" altLang="ko-Kore-KR" smtClean="0"/>
              <a:t>11/14/23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DC9D0-D6CC-D646-B10B-D014B874C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4A9FB-6C9F-554E-82C6-7D1A53497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30623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2876"/>
            <a:ext cx="9144000" cy="2162431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rgbClr val="7030A0"/>
                </a:solidFill>
              </a:rPr>
              <a:t>SMCE</a:t>
            </a:r>
            <a:br>
              <a:rPr lang="en-US" altLang="ko-KR" sz="6600" b="1" dirty="0">
                <a:solidFill>
                  <a:srgbClr val="7030A0"/>
                </a:solidFill>
              </a:rPr>
            </a:br>
            <a:r>
              <a:rPr lang="en-US" altLang="ko-KR" sz="3600" b="1" dirty="0" err="1">
                <a:solidFill>
                  <a:srgbClr val="7030A0"/>
                </a:solidFill>
              </a:rPr>
              <a:t>SangMyeong</a:t>
            </a:r>
            <a:r>
              <a:rPr lang="en-US" altLang="ko-KR" sz="3600" b="1" dirty="0">
                <a:solidFill>
                  <a:srgbClr val="7030A0"/>
                </a:solidFill>
              </a:rPr>
              <a:t> Coding Education</a:t>
            </a:r>
            <a:endParaRPr lang="ko-Kore-KR" sz="36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3952"/>
            <a:ext cx="9144000" cy="1655762"/>
          </a:xfrm>
        </p:spPr>
        <p:txBody>
          <a:bodyPr/>
          <a:lstStyle/>
          <a:p>
            <a:r>
              <a:rPr lang="en-US" sz="2800" dirty="0">
                <a:solidFill>
                  <a:srgbClr val="92D050"/>
                </a:solidFill>
              </a:rPr>
              <a:t>Week 1 &lt; </a:t>
            </a:r>
            <a:r>
              <a:rPr lang="en-US" altLang="ko-Kore-KR" sz="2800" dirty="0">
                <a:solidFill>
                  <a:srgbClr val="92D050"/>
                </a:solidFill>
              </a:rPr>
              <a:t>Orientation &gt;</a:t>
            </a:r>
            <a:endParaRPr lang="ko-Kore-KR" sz="2800" dirty="0">
              <a:solidFill>
                <a:srgbClr val="92D050"/>
              </a:solidFill>
            </a:endParaRPr>
          </a:p>
          <a:p>
            <a:r>
              <a:rPr lang="ko-Kore-KR" dirty="0"/>
              <a:t>2023.</a:t>
            </a:r>
            <a:r>
              <a:rPr lang="en-US" altLang="ko-Kore-KR" dirty="0"/>
              <a:t>11</a:t>
            </a:r>
            <a:r>
              <a:rPr lang="ko-Kore-KR" dirty="0"/>
              <a:t>.</a:t>
            </a:r>
            <a:r>
              <a:rPr lang="en-US" altLang="ko-Kore-KR" dirty="0"/>
              <a:t>16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15019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38BDC-122D-0CBE-3B1C-90E7FBE91949}"/>
              </a:ext>
            </a:extLst>
          </p:cNvPr>
          <p:cNvSpPr txBox="1"/>
          <p:nvPr/>
        </p:nvSpPr>
        <p:spPr>
          <a:xfrm>
            <a:off x="13497" y="778476"/>
            <a:ext cx="961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책을</a:t>
            </a:r>
            <a:r>
              <a:rPr kumimoji="1" lang="ko-KR" altLang="en-US" dirty="0"/>
              <a:t> 보고 </a:t>
            </a:r>
            <a:r>
              <a:rPr kumimoji="1" lang="ko-Kore-KR" altLang="en-US" dirty="0"/>
              <a:t>개발도구를</a:t>
            </a:r>
            <a:r>
              <a:rPr kumimoji="1" lang="ko-KR" altLang="en-US" dirty="0"/>
              <a:t> 설치하셨나요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프로젝트</a:t>
            </a:r>
            <a:r>
              <a:rPr kumimoji="1" lang="en-US" altLang="ko-KR" dirty="0">
                <a:solidFill>
                  <a:srgbClr val="FF0000"/>
                </a:solidFill>
              </a:rPr>
              <a:t>..</a:t>
            </a:r>
            <a:r>
              <a:rPr kumimoji="1" lang="ko-KR" altLang="en-US" dirty="0">
                <a:solidFill>
                  <a:srgbClr val="FF0000"/>
                </a:solidFill>
              </a:rPr>
              <a:t> 솔루션</a:t>
            </a:r>
            <a:r>
              <a:rPr kumimoji="1" lang="en-US" altLang="ko-KR" dirty="0">
                <a:solidFill>
                  <a:srgbClr val="FF0000"/>
                </a:solidFill>
              </a:rPr>
              <a:t>…</a:t>
            </a:r>
            <a:r>
              <a:rPr kumimoji="1" lang="ko-KR" altLang="en-US" dirty="0"/>
              <a:t> 개발도구는 왜 이렇게 </a:t>
            </a:r>
            <a:r>
              <a:rPr kumimoji="1" lang="ko-KR" altLang="en-US" sz="2400" b="1" dirty="0">
                <a:highlight>
                  <a:srgbClr val="FFFF00"/>
                </a:highlight>
              </a:rPr>
              <a:t>거창</a:t>
            </a:r>
            <a:r>
              <a:rPr kumimoji="1" lang="ko-KR" altLang="en-US" dirty="0"/>
              <a:t>할까요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647939C-DFB9-FC26-D954-5A3C367E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5" y="1555120"/>
            <a:ext cx="7868522" cy="4129995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189ED537-0F13-A640-B09A-DD19C798C2D5}"/>
              </a:ext>
            </a:extLst>
          </p:cNvPr>
          <p:cNvSpPr/>
          <p:nvPr/>
        </p:nvSpPr>
        <p:spPr>
          <a:xfrm>
            <a:off x="5339142" y="1490576"/>
            <a:ext cx="1041345" cy="907987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E3878B-50C4-C441-5099-DC68BF15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40" y="2419823"/>
            <a:ext cx="2463800" cy="55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57C22-665C-22AA-0B8D-C0F30B160BBE}"/>
              </a:ext>
            </a:extLst>
          </p:cNvPr>
          <p:cNvSpPr txBox="1"/>
          <p:nvPr/>
        </p:nvSpPr>
        <p:spPr>
          <a:xfrm>
            <a:off x="8242323" y="3666284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감사하게 느껴지지 않나요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735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38BDC-122D-0CBE-3B1C-90E7FBE91949}"/>
              </a:ext>
            </a:extLst>
          </p:cNvPr>
          <p:cNvSpPr txBox="1"/>
          <p:nvPr/>
        </p:nvSpPr>
        <p:spPr>
          <a:xfrm>
            <a:off x="1293731" y="3136612"/>
            <a:ext cx="9922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/>
              <a:t>코딩은</a:t>
            </a:r>
            <a:r>
              <a:rPr kumimoji="1" lang="ko-KR" altLang="en-US" sz="2400" dirty="0"/>
              <a:t> </a:t>
            </a:r>
            <a:r>
              <a:rPr kumimoji="1" lang="ko-KR" altLang="en-US" sz="3200" dirty="0">
                <a:solidFill>
                  <a:schemeClr val="accent2"/>
                </a:solidFill>
              </a:rPr>
              <a:t>상상</a:t>
            </a:r>
            <a:r>
              <a:rPr kumimoji="1" lang="ko-KR" altLang="en-US" sz="2400" dirty="0"/>
              <a:t>을  </a:t>
            </a:r>
            <a:r>
              <a:rPr kumimoji="1" lang="en-US" altLang="ko-KR" sz="2400" dirty="0"/>
              <a:t>0</a:t>
            </a:r>
            <a:r>
              <a:rPr kumimoji="1" lang="ko-KR" altLang="en-US" sz="2400" dirty="0"/>
              <a:t>에 가까운 비용으로 </a:t>
            </a:r>
            <a:r>
              <a:rPr kumimoji="1" lang="ko-KR" altLang="en-US" sz="3200" dirty="0">
                <a:solidFill>
                  <a:schemeClr val="accent2"/>
                </a:solidFill>
              </a:rPr>
              <a:t>구현 할 수 있는 능력</a:t>
            </a:r>
            <a:r>
              <a:rPr kumimoji="1" lang="ko-KR" altLang="en-US" sz="2400" dirty="0"/>
              <a:t>입니다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8780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어떤</a:t>
            </a:r>
            <a:r>
              <a:rPr lang="ko-KR" altLang="en-US" sz="4400" b="1" dirty="0">
                <a:solidFill>
                  <a:schemeClr val="accent2"/>
                </a:solidFill>
              </a:rPr>
              <a:t> 수업인가요</a:t>
            </a:r>
            <a:r>
              <a:rPr lang="en-US" altLang="ko-KR" sz="4400" b="1" dirty="0">
                <a:solidFill>
                  <a:schemeClr val="accent2"/>
                </a:solidFill>
              </a:rPr>
              <a:t>?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EF90E0-3C55-C28C-016E-5F800979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0" y="1221174"/>
            <a:ext cx="6708568" cy="441565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9D9C805-B094-34B4-6B4B-E61F7B2E4740}"/>
              </a:ext>
            </a:extLst>
          </p:cNvPr>
          <p:cNvSpPr/>
          <p:nvPr/>
        </p:nvSpPr>
        <p:spPr>
          <a:xfrm>
            <a:off x="6963536" y="1306286"/>
            <a:ext cx="222796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코딩멀미해소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D5A561D-1A91-B7D8-BE5F-26AADE606328}"/>
              </a:ext>
            </a:extLst>
          </p:cNvPr>
          <p:cNvSpPr/>
          <p:nvPr/>
        </p:nvSpPr>
        <p:spPr>
          <a:xfrm>
            <a:off x="9523652" y="1306286"/>
            <a:ext cx="222796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구조와</a:t>
            </a:r>
            <a:r>
              <a:rPr kumimoji="1" lang="ko-KR" altLang="en-US" dirty="0"/>
              <a:t> 흐름이 이해 된 코드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3CE257-9D3B-DDA8-9835-BE8C993C1319}"/>
              </a:ext>
            </a:extLst>
          </p:cNvPr>
          <p:cNvSpPr/>
          <p:nvPr/>
        </p:nvSpPr>
        <p:spPr>
          <a:xfrm>
            <a:off x="6963536" y="3443834"/>
            <a:ext cx="222796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다른</a:t>
            </a:r>
            <a:r>
              <a:rPr kumimoji="1" lang="ko-KR" altLang="en-US" dirty="0"/>
              <a:t> 언어와 영역을 위한 기초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E3B53E8-AC05-7456-0FBF-13AF8123114D}"/>
              </a:ext>
            </a:extLst>
          </p:cNvPr>
          <p:cNvSpPr/>
          <p:nvPr/>
        </p:nvSpPr>
        <p:spPr>
          <a:xfrm>
            <a:off x="9523652" y="3443834"/>
            <a:ext cx="222796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절차지향의</a:t>
            </a:r>
            <a:r>
              <a:rPr kumimoji="1" lang="ko-KR" altLang="en-US" dirty="0"/>
              <a:t> 논리적 사고력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59076BB-AA82-334E-4AD6-9179DE285326}"/>
                  </a:ext>
                </a:extLst>
              </p14:cNvPr>
              <p14:cNvContentPartPr/>
              <p14:nvPr/>
            </p14:nvContentPartPr>
            <p14:xfrm>
              <a:off x="670968" y="3706128"/>
              <a:ext cx="723600" cy="298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59076BB-AA82-334E-4AD6-9179DE285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968" y="3634488"/>
                <a:ext cx="795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4CA6296-C570-AC0D-2BC2-F22DCA9A8980}"/>
                  </a:ext>
                </a:extLst>
              </p14:cNvPr>
              <p14:cNvContentPartPr/>
              <p14:nvPr/>
            </p14:nvContentPartPr>
            <p14:xfrm>
              <a:off x="668808" y="3448368"/>
              <a:ext cx="1326240" cy="169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4CA6296-C570-AC0D-2BC2-F22DCA9A89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168" y="3376368"/>
                <a:ext cx="1397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19080A1-A10E-A973-6EE6-7C8B6F468BDE}"/>
                  </a:ext>
                </a:extLst>
              </p14:cNvPr>
              <p14:cNvContentPartPr/>
              <p14:nvPr/>
            </p14:nvContentPartPr>
            <p14:xfrm>
              <a:off x="586368" y="3999888"/>
              <a:ext cx="1699560" cy="424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19080A1-A10E-A973-6EE6-7C8B6F468B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728" y="3928248"/>
                <a:ext cx="17712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C487EE2-984C-4ADF-3994-F7E67D2F38DB}"/>
                  </a:ext>
                </a:extLst>
              </p14:cNvPr>
              <p14:cNvContentPartPr/>
              <p14:nvPr/>
            </p14:nvContentPartPr>
            <p14:xfrm>
              <a:off x="673488" y="5127768"/>
              <a:ext cx="2261160" cy="392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C487EE2-984C-4ADF-3994-F7E67D2F38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7488" y="5056128"/>
                <a:ext cx="233280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3A5A59-0A37-E5F3-FC15-CEA6D91EB2B6}"/>
              </a:ext>
            </a:extLst>
          </p:cNvPr>
          <p:cNvGrpSpPr/>
          <p:nvPr/>
        </p:nvGrpSpPr>
        <p:grpSpPr>
          <a:xfrm>
            <a:off x="533088" y="1416168"/>
            <a:ext cx="1409760" cy="1220400"/>
            <a:chOff x="533088" y="1416168"/>
            <a:chExt cx="140976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8473AD0-F650-F58F-D51D-C2E112FA4F1B}"/>
                    </a:ext>
                  </a:extLst>
                </p14:cNvPr>
                <p14:cNvContentPartPr/>
                <p14:nvPr/>
              </p14:nvContentPartPr>
              <p14:xfrm>
                <a:off x="533088" y="1475568"/>
                <a:ext cx="119520" cy="1161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8473AD0-F650-F58F-D51D-C2E112FA4F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088" y="1466568"/>
                  <a:ext cx="13716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7B2D8C0-6910-4390-5A9F-7EE211BA4B77}"/>
                    </a:ext>
                  </a:extLst>
                </p14:cNvPr>
                <p14:cNvContentPartPr/>
                <p14:nvPr/>
              </p14:nvContentPartPr>
              <p14:xfrm>
                <a:off x="741528" y="1455408"/>
                <a:ext cx="1164240" cy="24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7B2D8C0-6910-4390-5A9F-7EE211BA4B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528" y="1446408"/>
                  <a:ext cx="118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AEE7705-63F7-414C-1AEB-8CFC304ECBEB}"/>
                    </a:ext>
                  </a:extLst>
                </p14:cNvPr>
                <p14:cNvContentPartPr/>
                <p14:nvPr/>
              </p14:nvContentPartPr>
              <p14:xfrm>
                <a:off x="1883088" y="1416168"/>
                <a:ext cx="59760" cy="134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AEE7705-63F7-414C-1AEB-8CFC304ECB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4448" y="1407528"/>
                  <a:ext cx="7740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2F33B2D-D044-CB5A-BCE6-F7C3EF2D9E24}"/>
                  </a:ext>
                </a:extLst>
              </p14:cNvPr>
              <p14:cNvContentPartPr/>
              <p14:nvPr/>
            </p14:nvContentPartPr>
            <p14:xfrm>
              <a:off x="695808" y="1754568"/>
              <a:ext cx="1185120" cy="1512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2F33B2D-D044-CB5A-BCE6-F7C3EF2D9E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808" y="1745928"/>
                <a:ext cx="120276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45319844-91C1-5B61-5233-E7F27EA7EA00}"/>
              </a:ext>
            </a:extLst>
          </p:cNvPr>
          <p:cNvGrpSpPr/>
          <p:nvPr/>
        </p:nvGrpSpPr>
        <p:grpSpPr>
          <a:xfrm>
            <a:off x="669168" y="2116368"/>
            <a:ext cx="1452960" cy="230400"/>
            <a:chOff x="669168" y="2116368"/>
            <a:chExt cx="14529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F3289BB-F23E-0963-A7B9-599A12D45D14}"/>
                    </a:ext>
                  </a:extLst>
                </p14:cNvPr>
                <p14:cNvContentPartPr/>
                <p14:nvPr/>
              </p14:nvContentPartPr>
              <p14:xfrm>
                <a:off x="669168" y="2116368"/>
                <a:ext cx="854280" cy="446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F3289BB-F23E-0963-A7B9-599A12D45D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0528" y="2107368"/>
                  <a:ext cx="871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2743644-3AB9-CF60-07F4-12AB58B14CFA}"/>
                    </a:ext>
                  </a:extLst>
                </p14:cNvPr>
                <p14:cNvContentPartPr/>
                <p14:nvPr/>
              </p14:nvContentPartPr>
              <p14:xfrm>
                <a:off x="870048" y="2293848"/>
                <a:ext cx="199800" cy="27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2743644-3AB9-CF60-07F4-12AB58B14C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1048" y="2284848"/>
                  <a:ext cx="217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DA9754D-759D-ED8C-BE86-A85D502894A1}"/>
                    </a:ext>
                  </a:extLst>
                </p14:cNvPr>
                <p14:cNvContentPartPr/>
                <p14:nvPr/>
              </p14:nvContentPartPr>
              <p14:xfrm>
                <a:off x="1183608" y="2301408"/>
                <a:ext cx="503640" cy="16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DA9754D-759D-ED8C-BE86-A85D502894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4608" y="2292768"/>
                  <a:ext cx="52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A4B8382-AC04-03D2-5C61-7FCAF0D21723}"/>
                    </a:ext>
                  </a:extLst>
                </p14:cNvPr>
                <p14:cNvContentPartPr/>
                <p14:nvPr/>
              </p14:nvContentPartPr>
              <p14:xfrm>
                <a:off x="2021328" y="2342808"/>
                <a:ext cx="100800" cy="3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A4B8382-AC04-03D2-5C61-7FCAF0D217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2328" y="2334168"/>
                  <a:ext cx="11844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25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>
                <a:solidFill>
                  <a:schemeClr val="accent2"/>
                </a:solidFill>
              </a:rPr>
              <a:t>Who are you ?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68283F-C750-CE95-9E5F-11DF3CD8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0" y="1108836"/>
            <a:ext cx="5709414" cy="3211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76794-7D86-F072-04AC-C0F5A55F4CCE}"/>
              </a:ext>
            </a:extLst>
          </p:cNvPr>
          <p:cNvSpPr txBox="1"/>
          <p:nvPr/>
        </p:nvSpPr>
        <p:spPr>
          <a:xfrm>
            <a:off x="6257306" y="1108836"/>
            <a:ext cx="570941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solidFill>
                  <a:schemeClr val="accent2"/>
                </a:solidFill>
              </a:rPr>
              <a:t>박태정</a:t>
            </a:r>
            <a:r>
              <a:rPr kumimoji="1" lang="ko-KR" altLang="en-US" dirty="0"/>
              <a:t> 멘토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📕 세종대학교 컴퓨터공학과 졸업</a:t>
            </a:r>
            <a:r>
              <a:rPr kumimoji="1" lang="en-US" altLang="ko-KR" sz="1000" dirty="0"/>
              <a:t>(2022)</a:t>
            </a:r>
          </a:p>
          <a:p>
            <a:endParaRPr kumimoji="1" lang="en-US" altLang="ko-KR" sz="1000" dirty="0"/>
          </a:p>
          <a:p>
            <a:r>
              <a:rPr kumimoji="1" lang="ko-KR" altLang="en-US" dirty="0"/>
              <a:t>📗 코딩학원 강사 </a:t>
            </a:r>
            <a:r>
              <a:rPr kumimoji="1" lang="en-US" altLang="ko-KR" dirty="0"/>
              <a:t>[</a:t>
            </a:r>
            <a:r>
              <a:rPr kumimoji="1" lang="ko-KR" altLang="en-US" dirty="0"/>
              <a:t>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고등학생 알고리즘 교육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sz="1000" dirty="0"/>
              <a:t>(2020.3-2020.9)</a:t>
            </a:r>
          </a:p>
          <a:p>
            <a:endParaRPr kumimoji="1" lang="en-US" altLang="ko-KR" sz="1000" dirty="0"/>
          </a:p>
          <a:p>
            <a:r>
              <a:rPr kumimoji="1" lang="ko-KR" altLang="en-US" dirty="0"/>
              <a:t>📒 세종대학교 파이썬 수업조교 </a:t>
            </a:r>
            <a:r>
              <a:rPr kumimoji="1" lang="en-US" altLang="ko-KR" dirty="0"/>
              <a:t>[</a:t>
            </a:r>
            <a:r>
              <a:rPr kumimoji="1" lang="ko-KR" altLang="en-US" dirty="0"/>
              <a:t>수업진행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sz="1000" dirty="0"/>
              <a:t>(2021.3-2021.9)</a:t>
            </a:r>
          </a:p>
          <a:p>
            <a:endParaRPr kumimoji="1" lang="en-US" altLang="ko-KR" sz="1000" dirty="0"/>
          </a:p>
          <a:p>
            <a:r>
              <a:rPr kumimoji="1" lang="ko-KR" altLang="en-US" dirty="0"/>
              <a:t>📘 세종대학교 </a:t>
            </a:r>
            <a:r>
              <a:rPr kumimoji="1" lang="en-US" altLang="ko-KR" dirty="0"/>
              <a:t>AI Hacking Lab </a:t>
            </a:r>
            <a:r>
              <a:rPr kumimoji="1" lang="ko-KR" altLang="en-US" dirty="0"/>
              <a:t>학부연구생</a:t>
            </a:r>
            <a:r>
              <a:rPr kumimoji="1" lang="en-US" altLang="ko-KR" sz="1000" dirty="0"/>
              <a:t>(2021.3-2022.1)</a:t>
            </a:r>
          </a:p>
          <a:p>
            <a:endParaRPr kumimoji="1"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027D8-435F-ED44-985E-2DBC78C19153}"/>
              </a:ext>
            </a:extLst>
          </p:cNvPr>
          <p:cNvSpPr txBox="1"/>
          <p:nvPr/>
        </p:nvSpPr>
        <p:spPr>
          <a:xfrm>
            <a:off x="334921" y="4513907"/>
            <a:ext cx="98876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ighlight>
                  <a:srgbClr val="FFFF00"/>
                </a:highlight>
              </a:rPr>
              <a:t>🌕 Project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Sejong Capstone Virtual Try ( Cloth ) / Virtual Cloth Mapping on human pose / AI</a:t>
            </a:r>
          </a:p>
          <a:p>
            <a:r>
              <a:rPr kumimoji="1" lang="en-US" altLang="ko-Kore-KR" dirty="0"/>
              <a:t>Autonomous Driving System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based</a:t>
            </a:r>
            <a:r>
              <a:rPr kumimoji="1" lang="ko-KR" altLang="en-US" dirty="0"/>
              <a:t> </a:t>
            </a:r>
            <a:r>
              <a:rPr kumimoji="1" lang="en-US" altLang="ko-KR" dirty="0"/>
              <a:t>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Perception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Sensors(Camera, IMU, LiDAR)</a:t>
            </a:r>
            <a:r>
              <a:rPr kumimoji="1" lang="en-US" altLang="ko-Kore-KR" dirty="0"/>
              <a:t>, ROS</a:t>
            </a:r>
            <a:r>
              <a:rPr kumimoji="1" lang="ko-KR" altLang="en-US" dirty="0"/>
              <a:t> </a:t>
            </a:r>
            <a:r>
              <a:rPr kumimoji="1" lang="en-US" altLang="ko-KR" dirty="0"/>
              <a:t>Melodic</a:t>
            </a:r>
            <a:r>
              <a:rPr kumimoji="1" lang="en-US" altLang="ko-Kore-KR" dirty="0"/>
              <a:t> / AI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네트워크 플로우 데이터 기반 이상징후 탐지 인공지능 모델 성능비교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한국정보보호학회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저자</a:t>
            </a:r>
            <a:endParaRPr kumimoji="1" lang="en-US" altLang="ko-KR" dirty="0"/>
          </a:p>
          <a:p>
            <a:r>
              <a:rPr kumimoji="1" lang="ko-Kore-KR" altLang="en-US" dirty="0"/>
              <a:t>컨볼루셔널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오토인코더를</a:t>
            </a:r>
            <a:r>
              <a:rPr kumimoji="1" lang="ko-KR" altLang="en-US" dirty="0"/>
              <a:t> 활용한 적대적 공격 방어 기법 연구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한국인공지능학회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저자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156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>
                <a:solidFill>
                  <a:schemeClr val="accent2"/>
                </a:solidFill>
              </a:rPr>
              <a:t>Notion ? No…thanks.. 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4" name="그림 1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DA0B51B0-826B-3D89-B51C-8F12599D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" y="778476"/>
            <a:ext cx="6007444" cy="1002863"/>
          </a:xfrm>
          <a:prstGeom prst="rect">
            <a:avLst/>
          </a:prstGeom>
        </p:spPr>
      </p:pic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5685CD9-20C2-D30F-7B6C-1A6823C8F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95" y="675599"/>
            <a:ext cx="5290752" cy="998656"/>
          </a:xfrm>
          <a:prstGeom prst="rect">
            <a:avLst/>
          </a:prstGeom>
        </p:spPr>
      </p:pic>
      <p:pic>
        <p:nvPicPr>
          <p:cNvPr id="18" name="그림 17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4D538E2C-6C9F-2CD7-7B13-F17CFA45C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508" y="1724943"/>
            <a:ext cx="4883525" cy="4405268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9ECCE60-EF91-0E79-F078-42DA5A28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28" y="1878576"/>
            <a:ext cx="5699032" cy="40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>
                <a:solidFill>
                  <a:schemeClr val="accent2"/>
                </a:solidFill>
              </a:rPr>
              <a:t>Notion ? No…thanks.. 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40DBE7B-A9FC-97ED-3332-EDFB78E1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9" y="658600"/>
            <a:ext cx="7772400" cy="5688667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D46EC11-ED9D-B45D-BABA-D6B863EE4401}"/>
              </a:ext>
            </a:extLst>
          </p:cNvPr>
          <p:cNvSpPr/>
          <p:nvPr/>
        </p:nvSpPr>
        <p:spPr>
          <a:xfrm>
            <a:off x="5140411" y="1816443"/>
            <a:ext cx="1828800" cy="926757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2D72281-B997-17E8-D418-0E4840F9224C}"/>
              </a:ext>
            </a:extLst>
          </p:cNvPr>
          <p:cNvSpPr/>
          <p:nvPr/>
        </p:nvSpPr>
        <p:spPr>
          <a:xfrm>
            <a:off x="2141838" y="3284849"/>
            <a:ext cx="2502626" cy="1225367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FBCCA-09E1-01E5-EDB8-9FCB5E2B8790}"/>
              </a:ext>
            </a:extLst>
          </p:cNvPr>
          <p:cNvSpPr txBox="1"/>
          <p:nvPr/>
        </p:nvSpPr>
        <p:spPr>
          <a:xfrm>
            <a:off x="8207188" y="2237248"/>
            <a:ext cx="3642941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학습정리페이지에서</a:t>
            </a:r>
            <a:r>
              <a:rPr kumimoji="1" lang="ko-KR" altLang="en-US" dirty="0"/>
              <a:t> 본인의 페이지를 만들고 학습 내용을 창의적으로 정리하세요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sz="1000" dirty="0">
                <a:solidFill>
                  <a:srgbClr val="FF0000"/>
                </a:solidFill>
              </a:rPr>
              <a:t>* 자신만의 템플릿을 만드는 재미가 쏠쏠합니다</a:t>
            </a:r>
            <a:r>
              <a:rPr kumimoji="1" lang="en-US" altLang="ko-KR" sz="1000" dirty="0">
                <a:solidFill>
                  <a:srgbClr val="FF0000"/>
                </a:solidFill>
              </a:rPr>
              <a:t>..</a:t>
            </a:r>
            <a:endParaRPr kumimoji="1" lang="ko-Kore-KR" altLang="en-US" sz="1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3C3A6-3B52-AD51-1B14-8970715A55A4}"/>
              </a:ext>
            </a:extLst>
          </p:cNvPr>
          <p:cNvSpPr txBox="1"/>
          <p:nvPr/>
        </p:nvSpPr>
        <p:spPr>
          <a:xfrm>
            <a:off x="8343114" y="3872818"/>
            <a:ext cx="350701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/>
              <a:t>수업 하루 전 다음 수업에 대한 설명이 나와있습니다 </a:t>
            </a:r>
            <a:r>
              <a:rPr kumimoji="1" lang="en-US" altLang="ko-KR" dirty="0"/>
              <a:t>!</a:t>
            </a:r>
            <a:r>
              <a:rPr kumimoji="1" lang="ko-KR" altLang="en-US" dirty="0"/>
              <a:t> 교재를 활용 해 다음 날 있을 수업을 조금 예습해서 오세요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알아가는 퀄리티가 달라집니다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89DBD39-7BB9-1A27-D342-E3B3B485609A}"/>
              </a:ext>
            </a:extLst>
          </p:cNvPr>
          <p:cNvCxnSpPr>
            <a:cxnSpLocks/>
          </p:cNvCxnSpPr>
          <p:nvPr/>
        </p:nvCxnSpPr>
        <p:spPr>
          <a:xfrm>
            <a:off x="6969211" y="1816443"/>
            <a:ext cx="1237977" cy="4208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6A43322-0FF3-59AE-9B95-B1E29F1C19FE}"/>
              </a:ext>
            </a:extLst>
          </p:cNvPr>
          <p:cNvCxnSpPr>
            <a:cxnSpLocks/>
          </p:cNvCxnSpPr>
          <p:nvPr/>
        </p:nvCxnSpPr>
        <p:spPr>
          <a:xfrm>
            <a:off x="6969211" y="2721767"/>
            <a:ext cx="1237977" cy="4498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4A48E24-6B90-86D5-1905-22A2B8CA66D7}"/>
              </a:ext>
            </a:extLst>
          </p:cNvPr>
          <p:cNvCxnSpPr>
            <a:cxnSpLocks/>
          </p:cNvCxnSpPr>
          <p:nvPr/>
        </p:nvCxnSpPr>
        <p:spPr>
          <a:xfrm>
            <a:off x="4644464" y="3286109"/>
            <a:ext cx="3698649" cy="5786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B3EC267-839D-5BC4-C3C2-AEB4A1CAA73C}"/>
              </a:ext>
            </a:extLst>
          </p:cNvPr>
          <p:cNvCxnSpPr>
            <a:cxnSpLocks/>
          </p:cNvCxnSpPr>
          <p:nvPr/>
        </p:nvCxnSpPr>
        <p:spPr>
          <a:xfrm>
            <a:off x="4644464" y="4481798"/>
            <a:ext cx="3698649" cy="1097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액자 33">
            <a:extLst>
              <a:ext uri="{FF2B5EF4-FFF2-40B4-BE49-F238E27FC236}">
                <a16:creationId xmlns:a16="http://schemas.microsoft.com/office/drawing/2014/main" id="{D758D3F3-5EE6-B566-D4AE-C216BBD7009E}"/>
              </a:ext>
            </a:extLst>
          </p:cNvPr>
          <p:cNvSpPr/>
          <p:nvPr/>
        </p:nvSpPr>
        <p:spPr>
          <a:xfrm>
            <a:off x="6514313" y="981192"/>
            <a:ext cx="1237977" cy="720760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FDA672A-1F89-1758-43B8-82AE14DC74DF}"/>
              </a:ext>
            </a:extLst>
          </p:cNvPr>
          <p:cNvCxnSpPr>
            <a:cxnSpLocks/>
          </p:cNvCxnSpPr>
          <p:nvPr/>
        </p:nvCxnSpPr>
        <p:spPr>
          <a:xfrm flipV="1">
            <a:off x="7724124" y="594056"/>
            <a:ext cx="1086244" cy="3864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DFA116D8-5A69-78AF-D4B3-7638E4D504C6}"/>
              </a:ext>
            </a:extLst>
          </p:cNvPr>
          <p:cNvCxnSpPr>
            <a:cxnSpLocks/>
          </p:cNvCxnSpPr>
          <p:nvPr/>
        </p:nvCxnSpPr>
        <p:spPr>
          <a:xfrm>
            <a:off x="7724124" y="1701158"/>
            <a:ext cx="1062259" cy="972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11456BA-0CBC-455B-8766-1A0E8F2B8204}"/>
              </a:ext>
            </a:extLst>
          </p:cNvPr>
          <p:cNvSpPr txBox="1"/>
          <p:nvPr/>
        </p:nvSpPr>
        <p:spPr>
          <a:xfrm>
            <a:off x="8786383" y="598056"/>
            <a:ext cx="323674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dirty="0"/>
              <a:t>한주의 학습이 끝나면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KPT </a:t>
            </a:r>
            <a:r>
              <a:rPr kumimoji="1" lang="ko-KR" altLang="en-US" dirty="0"/>
              <a:t>회고를 통해서 무엇이 부족했는지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스스로 파악해보세요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59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38BDC-122D-0CBE-3B1C-90E7FBE91949}"/>
              </a:ext>
            </a:extLst>
          </p:cNvPr>
          <p:cNvSpPr txBox="1"/>
          <p:nvPr/>
        </p:nvSpPr>
        <p:spPr>
          <a:xfrm>
            <a:off x="13497" y="778476"/>
            <a:ext cx="961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책을</a:t>
            </a:r>
            <a:r>
              <a:rPr kumimoji="1" lang="ko-KR" altLang="en-US" dirty="0"/>
              <a:t> 보고 </a:t>
            </a:r>
            <a:r>
              <a:rPr kumimoji="1" lang="ko-Kore-KR" altLang="en-US" dirty="0"/>
              <a:t>개발도구를</a:t>
            </a:r>
            <a:r>
              <a:rPr kumimoji="1" lang="ko-KR" altLang="en-US" dirty="0"/>
              <a:t> 설치하셨나요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프로젝트</a:t>
            </a:r>
            <a:r>
              <a:rPr kumimoji="1" lang="en-US" altLang="ko-KR" dirty="0">
                <a:solidFill>
                  <a:srgbClr val="FF0000"/>
                </a:solidFill>
              </a:rPr>
              <a:t>..</a:t>
            </a:r>
            <a:r>
              <a:rPr kumimoji="1" lang="ko-KR" altLang="en-US" dirty="0">
                <a:solidFill>
                  <a:srgbClr val="FF0000"/>
                </a:solidFill>
              </a:rPr>
              <a:t> 솔루션</a:t>
            </a:r>
            <a:r>
              <a:rPr kumimoji="1" lang="en-US" altLang="ko-KR" dirty="0">
                <a:solidFill>
                  <a:srgbClr val="FF0000"/>
                </a:solidFill>
              </a:rPr>
              <a:t>…</a:t>
            </a:r>
            <a:r>
              <a:rPr kumimoji="1" lang="ko-KR" altLang="en-US" dirty="0"/>
              <a:t> 개발도구는 왜 이렇게 </a:t>
            </a:r>
            <a:r>
              <a:rPr kumimoji="1" lang="ko-KR" altLang="en-US" sz="2400" b="1" dirty="0">
                <a:highlight>
                  <a:srgbClr val="FFFF00"/>
                </a:highlight>
              </a:rPr>
              <a:t>거창</a:t>
            </a:r>
            <a:r>
              <a:rPr kumimoji="1" lang="ko-KR" altLang="en-US" dirty="0"/>
              <a:t>할까요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647939C-DFB9-FC26-D954-5A3C367E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" y="1650053"/>
            <a:ext cx="5533191" cy="2904237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189ED537-0F13-A640-B09A-DD19C798C2D5}"/>
              </a:ext>
            </a:extLst>
          </p:cNvPr>
          <p:cNvSpPr/>
          <p:nvPr/>
        </p:nvSpPr>
        <p:spPr>
          <a:xfrm>
            <a:off x="3769835" y="1585509"/>
            <a:ext cx="732280" cy="680042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E24F4-EFFA-FD00-6000-50EAF3034D65}"/>
              </a:ext>
            </a:extLst>
          </p:cNvPr>
          <p:cNvSpPr txBox="1"/>
          <p:nvPr/>
        </p:nvSpPr>
        <p:spPr>
          <a:xfrm>
            <a:off x="5741195" y="1532512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우리는</a:t>
            </a:r>
            <a:r>
              <a:rPr kumimoji="1" lang="ko-KR" altLang="en-US" sz="1600" dirty="0"/>
              <a:t> 저 빨간 박스 안에 있는 버튼만 누르면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작성 한 코드가 틀렸는지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만약 틀렸다면 어디가 틀렸는지 알려줍니다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왼쪽은 정상적으로 작동한 코드이고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오른쪽은 세미콜론</a:t>
            </a:r>
            <a:r>
              <a:rPr kumimoji="1" lang="en-US" altLang="ko-KR" sz="1600" dirty="0"/>
              <a:t>(;)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입력하지</a:t>
            </a:r>
            <a:endParaRPr kumimoji="1" lang="en-US" altLang="ko-KR" sz="1600" dirty="0"/>
          </a:p>
          <a:p>
            <a:r>
              <a:rPr kumimoji="1" lang="ko-KR" altLang="en-US" sz="1600" dirty="0"/>
              <a:t>않아 세미콜론이 필요하다고 말해주고 있습니다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ECEE4E-C28C-3E2B-41C2-9D8A9A42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08" y="3576450"/>
            <a:ext cx="2463800" cy="558800"/>
          </a:xfrm>
          <a:prstGeom prst="rect">
            <a:avLst/>
          </a:prstGeom>
        </p:spPr>
      </p:pic>
      <p:pic>
        <p:nvPicPr>
          <p:cNvPr id="23" name="그림 2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C3BF87D-079A-8ED0-F2F0-8718180FC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196" y="3173944"/>
            <a:ext cx="3344797" cy="1999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9E93FF-7227-855C-A0AD-EE9D2E5B5635}"/>
              </a:ext>
            </a:extLst>
          </p:cNvPr>
          <p:cNvSpPr txBox="1"/>
          <p:nvPr/>
        </p:nvSpPr>
        <p:spPr>
          <a:xfrm>
            <a:off x="0" y="5455861"/>
            <a:ext cx="12248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잘</a:t>
            </a:r>
            <a:r>
              <a:rPr kumimoji="1" lang="ko-KR" altLang="en-US" sz="1600" dirty="0"/>
              <a:t> 생각해보면 개발도구도 누군가 만든 </a:t>
            </a:r>
            <a:r>
              <a:rPr kumimoji="1" lang="ko-KR" altLang="en-US" sz="1600" dirty="0" err="1"/>
              <a:t>것일텐데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왜 만들었을까요 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개발도구가 없었다면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우리는 어떻게 코드를 실행시킬 수 있을까요 </a:t>
            </a:r>
            <a:r>
              <a:rPr kumimoji="1" lang="en-US" altLang="ko-KR" sz="1600" dirty="0">
                <a:solidFill>
                  <a:schemeClr val="accent2"/>
                </a:solidFill>
              </a:rPr>
              <a:t>?</a:t>
            </a:r>
            <a:endParaRPr kumimoji="1" lang="ko-Kore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3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E93FF-7227-855C-A0AD-EE9D2E5B5635}"/>
              </a:ext>
            </a:extLst>
          </p:cNvPr>
          <p:cNvSpPr txBox="1"/>
          <p:nvPr/>
        </p:nvSpPr>
        <p:spPr>
          <a:xfrm>
            <a:off x="37728" y="778476"/>
            <a:ext cx="12248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잘</a:t>
            </a:r>
            <a:r>
              <a:rPr kumimoji="1" lang="ko-KR" altLang="en-US" sz="1600" dirty="0"/>
              <a:t> 생각해보면 개발도구도 누군가 만든 </a:t>
            </a:r>
            <a:r>
              <a:rPr kumimoji="1" lang="ko-KR" altLang="en-US" sz="1600" dirty="0" err="1"/>
              <a:t>것일텐데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왜 만들었을까요 </a:t>
            </a:r>
            <a:r>
              <a:rPr kumimoji="1" lang="en-US" altLang="ko-KR" sz="1600" dirty="0"/>
              <a:t>?</a:t>
            </a:r>
            <a:r>
              <a:rPr kumimoji="1" lang="ko-KR" altLang="en-US" sz="1600" dirty="0"/>
              <a:t> 개발도구가 없었다면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우리는 어떻게 코드를 실행시킬 수 있을까요 </a:t>
            </a:r>
            <a:r>
              <a:rPr kumimoji="1" lang="en-US" altLang="ko-KR" sz="1600" dirty="0">
                <a:solidFill>
                  <a:schemeClr val="accent2"/>
                </a:solidFill>
              </a:rPr>
              <a:t>?</a:t>
            </a:r>
            <a:endParaRPr kumimoji="1" lang="ko-Kore-KR" altLang="en-US" sz="1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4A900-E9FE-FDA7-3905-4FBCEA9E51F5}"/>
              </a:ext>
            </a:extLst>
          </p:cNvPr>
          <p:cNvSpPr txBox="1"/>
          <p:nvPr/>
        </p:nvSpPr>
        <p:spPr>
          <a:xfrm>
            <a:off x="37728" y="1294471"/>
            <a:ext cx="8093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우리가</a:t>
            </a:r>
            <a:r>
              <a:rPr kumimoji="1" lang="ko-KR" altLang="en-US" dirty="0"/>
              <a:t> 쓸 예정인 </a:t>
            </a:r>
            <a:r>
              <a:rPr kumimoji="1" lang="en-US" altLang="ko-KR" dirty="0"/>
              <a:t>.c </a:t>
            </a:r>
            <a:r>
              <a:rPr kumimoji="1" lang="ko-KR" altLang="en-US" dirty="0"/>
              <a:t>라는 파일은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sz="2400" dirty="0"/>
              <a:t>사실 그 상태가 컴퓨터를 위한 </a:t>
            </a:r>
            <a:r>
              <a:rPr kumimoji="1" lang="ko-KR" altLang="en-US" sz="2400" dirty="0">
                <a:solidFill>
                  <a:schemeClr val="accent2"/>
                </a:solidFill>
              </a:rPr>
              <a:t>완성단계의 파일이 아닙니다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</p:txBody>
      </p:sp>
      <p:pic>
        <p:nvPicPr>
          <p:cNvPr id="11" name="그림 10" descr="텍스트, 스크린샷, 그린, 커튼이(가) 표시된 사진&#10;&#10;자동 생성된 설명">
            <a:extLst>
              <a:ext uri="{FF2B5EF4-FFF2-40B4-BE49-F238E27FC236}">
                <a16:creationId xmlns:a16="http://schemas.microsoft.com/office/drawing/2014/main" id="{98A6C32C-D094-8451-CCF5-33FD31F0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05" y="2400033"/>
            <a:ext cx="4436298" cy="3971826"/>
          </a:xfrm>
          <a:prstGeom prst="rect">
            <a:avLst/>
          </a:prstGeom>
        </p:spPr>
      </p:pic>
      <p:pic>
        <p:nvPicPr>
          <p:cNvPr id="14" name="그림 13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E942448E-3483-A07D-B625-79936B04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481" y="2360822"/>
            <a:ext cx="6268136" cy="38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3256F87-B32F-5BA6-7EFD-11F3CE12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1" y="2184459"/>
            <a:ext cx="4178300" cy="2387600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B1FE9A7C-5335-4683-6644-F9A448D17716}"/>
              </a:ext>
            </a:extLst>
          </p:cNvPr>
          <p:cNvSpPr/>
          <p:nvPr/>
        </p:nvSpPr>
        <p:spPr>
          <a:xfrm>
            <a:off x="5045783" y="2890167"/>
            <a:ext cx="1824709" cy="4880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, 스크린샷, 그린, 커튼이(가) 표시된 사진&#10;&#10;자동 생성된 설명">
            <a:extLst>
              <a:ext uri="{FF2B5EF4-FFF2-40B4-BE49-F238E27FC236}">
                <a16:creationId xmlns:a16="http://schemas.microsoft.com/office/drawing/2014/main" id="{3A677F6F-5FD7-7E5C-342B-D4C5E960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457" y="1519713"/>
            <a:ext cx="4436298" cy="39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6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1" name="그림 10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FA38F22-54A9-A4F5-3D23-D15470C6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46" y="3068350"/>
            <a:ext cx="2832100" cy="1562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A5D3B8-2B72-4951-C787-7C4721CE4169}"/>
              </a:ext>
            </a:extLst>
          </p:cNvPr>
          <p:cNvSpPr txBox="1"/>
          <p:nvPr/>
        </p:nvSpPr>
        <p:spPr>
          <a:xfrm>
            <a:off x="3662620" y="4835574"/>
            <a:ext cx="69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test.c</a:t>
            </a:r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E497EC-79B3-48A3-4617-A2C9CCC1119F}"/>
              </a:ext>
            </a:extLst>
          </p:cNvPr>
          <p:cNvGrpSpPr/>
          <p:nvPr/>
        </p:nvGrpSpPr>
        <p:grpSpPr>
          <a:xfrm>
            <a:off x="325890" y="1000681"/>
            <a:ext cx="11684412" cy="1433528"/>
            <a:chOff x="-229698" y="938969"/>
            <a:chExt cx="12516292" cy="142237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E404DC1D-3CE2-BC8F-02F3-C9C1673B258B}"/>
                </a:ext>
              </a:extLst>
            </p:cNvPr>
            <p:cNvSpPr/>
            <p:nvPr/>
          </p:nvSpPr>
          <p:spPr>
            <a:xfrm>
              <a:off x="-229698" y="1515805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test.c</a:t>
              </a:r>
              <a:endParaRPr kumimoji="1" lang="ko-Kore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F749AC17-05F5-8E3F-DB3B-2D39FCE1E695}"/>
                </a:ext>
              </a:extLst>
            </p:cNvPr>
            <p:cNvSpPr/>
            <p:nvPr/>
          </p:nvSpPr>
          <p:spPr>
            <a:xfrm>
              <a:off x="2462972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test.i</a:t>
              </a:r>
              <a:endParaRPr kumimoji="1" lang="ko-Kore-KR" altLang="en-US" dirty="0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50B57CD1-D5E0-042B-DA0A-B4F9B3EF97E6}"/>
                </a:ext>
              </a:extLst>
            </p:cNvPr>
            <p:cNvSpPr/>
            <p:nvPr/>
          </p:nvSpPr>
          <p:spPr>
            <a:xfrm>
              <a:off x="5160864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test.s</a:t>
              </a:r>
              <a:endParaRPr kumimoji="1" lang="ko-Kore-KR" altLang="en-US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99C0E5D8-87C9-6273-CC32-FDF3C3E192CF}"/>
                </a:ext>
              </a:extLst>
            </p:cNvPr>
            <p:cNvSpPr/>
            <p:nvPr/>
          </p:nvSpPr>
          <p:spPr>
            <a:xfrm>
              <a:off x="7858756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test.o</a:t>
              </a:r>
              <a:endParaRPr kumimoji="1" lang="ko-Kore-KR" altLang="en-US" dirty="0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F8AB3F1-D43D-87C3-9ECF-975A14645548}"/>
                </a:ext>
              </a:extLst>
            </p:cNvPr>
            <p:cNvSpPr/>
            <p:nvPr/>
          </p:nvSpPr>
          <p:spPr>
            <a:xfrm>
              <a:off x="1362337" y="945385"/>
              <a:ext cx="1233325" cy="57569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전처리기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448346F-F1C9-2EDF-A9B8-D4C18C064B27}"/>
                </a:ext>
              </a:extLst>
            </p:cNvPr>
            <p:cNvSpPr/>
            <p:nvPr/>
          </p:nvSpPr>
          <p:spPr>
            <a:xfrm>
              <a:off x="4060229" y="945385"/>
              <a:ext cx="1233325" cy="57569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컴파일러</a:t>
              </a: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8B7C55D-90C1-7E5B-3831-55BC76403FEE}"/>
                </a:ext>
              </a:extLst>
            </p:cNvPr>
            <p:cNvSpPr/>
            <p:nvPr/>
          </p:nvSpPr>
          <p:spPr>
            <a:xfrm>
              <a:off x="6758121" y="938969"/>
              <a:ext cx="1233325" cy="57569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어셈블러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C4C6AC69-F728-87E1-9E50-2123DD5E2FB6}"/>
                </a:ext>
              </a:extLst>
            </p:cNvPr>
            <p:cNvSpPr/>
            <p:nvPr/>
          </p:nvSpPr>
          <p:spPr>
            <a:xfrm>
              <a:off x="10556648" y="1521081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test</a:t>
              </a:r>
            </a:p>
            <a:p>
              <a:pPr algn="ctr"/>
              <a:r>
                <a:rPr kumimoji="1" lang="ko-KR" altLang="en-US" sz="1400" dirty="0"/>
                <a:t>실행파일</a:t>
              </a:r>
              <a:endParaRPr kumimoji="1" lang="en-US" altLang="ko-KR" sz="1400" dirty="0"/>
            </a:p>
            <a:p>
              <a:pPr algn="ctr"/>
              <a:r>
                <a:rPr kumimoji="1" lang="en-US" altLang="ko-Kore-KR" sz="1400" dirty="0"/>
                <a:t>(.exe)</a:t>
              </a:r>
              <a:endParaRPr kumimoji="1" lang="ko-Kore-KR" altLang="en-US" sz="1400" dirty="0"/>
            </a:p>
          </p:txBody>
        </p: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66ACA8B-CCC4-5BA1-F150-196C7E0D8C75}"/>
              </a:ext>
            </a:extLst>
          </p:cNvPr>
          <p:cNvSpPr/>
          <p:nvPr/>
        </p:nvSpPr>
        <p:spPr>
          <a:xfrm>
            <a:off x="9367852" y="1007147"/>
            <a:ext cx="1151354" cy="58021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링커</a:t>
            </a:r>
          </a:p>
        </p:txBody>
      </p:sp>
      <p:pic>
        <p:nvPicPr>
          <p:cNvPr id="25" name="그림 24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4773E06D-6974-7C95-164D-2C5F5CF1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30" y="2788553"/>
            <a:ext cx="3648443" cy="30136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96882-50BE-65B5-63FF-CDFA3A9D58CB}"/>
              </a:ext>
            </a:extLst>
          </p:cNvPr>
          <p:cNvSpPr txBox="1"/>
          <p:nvPr/>
        </p:nvSpPr>
        <p:spPr>
          <a:xfrm>
            <a:off x="7766669" y="5852855"/>
            <a:ext cx="68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test.s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7785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dirty="0"/>
              <a:t>Orientation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1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4400" b="1" dirty="0">
                <a:solidFill>
                  <a:schemeClr val="accent2"/>
                </a:solidFill>
              </a:rPr>
              <a:t>혼자공부하는</a:t>
            </a:r>
            <a:r>
              <a:rPr lang="ko-KR" altLang="en-US" sz="4400" b="1" dirty="0">
                <a:solidFill>
                  <a:schemeClr val="accent2"/>
                </a:solidFill>
              </a:rPr>
              <a:t> </a:t>
            </a:r>
            <a:r>
              <a:rPr lang="en-US" altLang="ko-KR" sz="4400" b="1" dirty="0">
                <a:solidFill>
                  <a:schemeClr val="accent2"/>
                </a:solidFill>
              </a:rPr>
              <a:t>C</a:t>
            </a:r>
            <a:r>
              <a:rPr lang="ko-KR" altLang="en-US" sz="4400" b="1" dirty="0">
                <a:solidFill>
                  <a:schemeClr val="accent2"/>
                </a:solidFill>
              </a:rPr>
              <a:t>언어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1" name="그림 10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FA38F22-54A9-A4F5-3D23-D15470C6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2" y="3207822"/>
            <a:ext cx="2832100" cy="1562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A5D3B8-2B72-4951-C787-7C4721CE4169}"/>
              </a:ext>
            </a:extLst>
          </p:cNvPr>
          <p:cNvSpPr txBox="1"/>
          <p:nvPr/>
        </p:nvSpPr>
        <p:spPr>
          <a:xfrm>
            <a:off x="1789826" y="4975046"/>
            <a:ext cx="69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test.c</a:t>
            </a:r>
            <a:endParaRPr kumimoji="1" lang="ko-Kore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E497EC-79B3-48A3-4617-A2C9CCC1119F}"/>
              </a:ext>
            </a:extLst>
          </p:cNvPr>
          <p:cNvGrpSpPr/>
          <p:nvPr/>
        </p:nvGrpSpPr>
        <p:grpSpPr>
          <a:xfrm>
            <a:off x="325890" y="1000681"/>
            <a:ext cx="11684412" cy="1433528"/>
            <a:chOff x="-229698" y="938969"/>
            <a:chExt cx="12516292" cy="142237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E404DC1D-3CE2-BC8F-02F3-C9C1673B258B}"/>
                </a:ext>
              </a:extLst>
            </p:cNvPr>
            <p:cNvSpPr/>
            <p:nvPr/>
          </p:nvSpPr>
          <p:spPr>
            <a:xfrm>
              <a:off x="-229698" y="1515805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test.c</a:t>
              </a:r>
              <a:endParaRPr kumimoji="1" lang="ko-Kore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F749AC17-05F5-8E3F-DB3B-2D39FCE1E695}"/>
                </a:ext>
              </a:extLst>
            </p:cNvPr>
            <p:cNvSpPr/>
            <p:nvPr/>
          </p:nvSpPr>
          <p:spPr>
            <a:xfrm>
              <a:off x="2462972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test.i</a:t>
              </a:r>
              <a:endParaRPr kumimoji="1" lang="ko-Kore-KR" altLang="en-US" dirty="0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50B57CD1-D5E0-042B-DA0A-B4F9B3EF97E6}"/>
                </a:ext>
              </a:extLst>
            </p:cNvPr>
            <p:cNvSpPr/>
            <p:nvPr/>
          </p:nvSpPr>
          <p:spPr>
            <a:xfrm>
              <a:off x="5160864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test.s</a:t>
              </a:r>
              <a:endParaRPr kumimoji="1" lang="ko-Kore-KR" altLang="en-US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99C0E5D8-87C9-6273-CC32-FDF3C3E192CF}"/>
                </a:ext>
              </a:extLst>
            </p:cNvPr>
            <p:cNvSpPr/>
            <p:nvPr/>
          </p:nvSpPr>
          <p:spPr>
            <a:xfrm>
              <a:off x="7858756" y="1508249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test.o</a:t>
              </a:r>
              <a:endParaRPr kumimoji="1" lang="ko-Kore-KR" altLang="en-US" dirty="0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F8AB3F1-D43D-87C3-9ECF-975A14645548}"/>
                </a:ext>
              </a:extLst>
            </p:cNvPr>
            <p:cNvSpPr/>
            <p:nvPr/>
          </p:nvSpPr>
          <p:spPr>
            <a:xfrm>
              <a:off x="1362337" y="945385"/>
              <a:ext cx="1233325" cy="5756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전처리기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448346F-F1C9-2EDF-A9B8-D4C18C064B27}"/>
                </a:ext>
              </a:extLst>
            </p:cNvPr>
            <p:cNvSpPr/>
            <p:nvPr/>
          </p:nvSpPr>
          <p:spPr>
            <a:xfrm>
              <a:off x="4060229" y="945385"/>
              <a:ext cx="1233325" cy="5756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컴파일러</a:t>
              </a: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E8B7C55D-90C1-7E5B-3831-55BC76403FEE}"/>
                </a:ext>
              </a:extLst>
            </p:cNvPr>
            <p:cNvSpPr/>
            <p:nvPr/>
          </p:nvSpPr>
          <p:spPr>
            <a:xfrm>
              <a:off x="6758121" y="938969"/>
              <a:ext cx="1233325" cy="5756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어셈블러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C4C6AC69-F728-87E1-9E50-2123DD5E2FB6}"/>
                </a:ext>
              </a:extLst>
            </p:cNvPr>
            <p:cNvSpPr/>
            <p:nvPr/>
          </p:nvSpPr>
          <p:spPr>
            <a:xfrm>
              <a:off x="10556648" y="1521081"/>
              <a:ext cx="1729946" cy="8402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test</a:t>
              </a:r>
            </a:p>
            <a:p>
              <a:pPr algn="ctr"/>
              <a:r>
                <a:rPr kumimoji="1" lang="ko-KR" altLang="en-US" sz="1400" dirty="0"/>
                <a:t>실행파일</a:t>
              </a:r>
              <a:endParaRPr kumimoji="1" lang="en-US" altLang="ko-KR" sz="1400" dirty="0"/>
            </a:p>
            <a:p>
              <a:pPr algn="ctr"/>
              <a:r>
                <a:rPr kumimoji="1" lang="en-US" altLang="ko-Kore-KR" sz="1400" dirty="0"/>
                <a:t>(.exe)</a:t>
              </a:r>
              <a:endParaRPr kumimoji="1" lang="ko-Kore-KR" altLang="en-US" sz="1400" dirty="0"/>
            </a:p>
          </p:txBody>
        </p: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66ACA8B-CCC4-5BA1-F150-196C7E0D8C75}"/>
              </a:ext>
            </a:extLst>
          </p:cNvPr>
          <p:cNvSpPr/>
          <p:nvPr/>
        </p:nvSpPr>
        <p:spPr>
          <a:xfrm>
            <a:off x="9367852" y="1007147"/>
            <a:ext cx="1151354" cy="5802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/>
              <a:t>링커</a:t>
            </a:r>
          </a:p>
        </p:txBody>
      </p:sp>
      <p:pic>
        <p:nvPicPr>
          <p:cNvPr id="25" name="그림 24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4773E06D-6974-7C95-164D-2C5F5CF1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960" y="2906554"/>
            <a:ext cx="3648443" cy="30136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96882-50BE-65B5-63FF-CDFA3A9D58CB}"/>
              </a:ext>
            </a:extLst>
          </p:cNvPr>
          <p:cNvSpPr txBox="1"/>
          <p:nvPr/>
        </p:nvSpPr>
        <p:spPr>
          <a:xfrm>
            <a:off x="5520099" y="5970856"/>
            <a:ext cx="68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test.s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4C2E-9D2A-1052-4008-63CFFDB03CFF}"/>
              </a:ext>
            </a:extLst>
          </p:cNvPr>
          <p:cNvSpPr txBox="1"/>
          <p:nvPr/>
        </p:nvSpPr>
        <p:spPr>
          <a:xfrm>
            <a:off x="4743318" y="2567151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gcc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test.c</a:t>
            </a:r>
            <a:r>
              <a:rPr kumimoji="1" lang="en-US" altLang="ko-Kore-KR" dirty="0"/>
              <a:t> –o </a:t>
            </a:r>
            <a:r>
              <a:rPr kumimoji="1" lang="en-US" altLang="ko-Kore-KR" dirty="0" err="1"/>
              <a:t>test.s</a:t>
            </a:r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FAA3E8-E9F7-F8CF-1571-222FC0047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221" y="4541033"/>
            <a:ext cx="3862317" cy="86802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139413-5128-3758-A1E6-DEC6050B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85" y="3279195"/>
            <a:ext cx="3862317" cy="8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489</Words>
  <Application>Microsoft Macintosh PowerPoint</Application>
  <PresentationFormat>와이드스크린</PresentationFormat>
  <Paragraphs>115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SMCE 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Driven 자율주행팀 Seminar</dc:title>
  <dc:creator>박태정</dc:creator>
  <cp:lastModifiedBy>박태정</cp:lastModifiedBy>
  <cp:revision>23</cp:revision>
  <dcterms:created xsi:type="dcterms:W3CDTF">2023-04-05T09:59:39Z</dcterms:created>
  <dcterms:modified xsi:type="dcterms:W3CDTF">2023-11-16T12:12:18Z</dcterms:modified>
</cp:coreProperties>
</file>